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90FC-5933-4DEF-B0ED-AD8112A065EA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7FF3-9E63-4EE6-A239-99883B700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33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90FC-5933-4DEF-B0ED-AD8112A065EA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7FF3-9E63-4EE6-A239-99883B700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68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90FC-5933-4DEF-B0ED-AD8112A065EA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7FF3-9E63-4EE6-A239-99883B700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75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90FC-5933-4DEF-B0ED-AD8112A065EA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7FF3-9E63-4EE6-A239-99883B700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10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90FC-5933-4DEF-B0ED-AD8112A065EA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7FF3-9E63-4EE6-A239-99883B700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18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90FC-5933-4DEF-B0ED-AD8112A065EA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7FF3-9E63-4EE6-A239-99883B700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29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90FC-5933-4DEF-B0ED-AD8112A065EA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7FF3-9E63-4EE6-A239-99883B700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29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90FC-5933-4DEF-B0ED-AD8112A065EA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7FF3-9E63-4EE6-A239-99883B700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75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90FC-5933-4DEF-B0ED-AD8112A065EA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7FF3-9E63-4EE6-A239-99883B700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3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90FC-5933-4DEF-B0ED-AD8112A065EA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7FF3-9E63-4EE6-A239-99883B700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6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90FC-5933-4DEF-B0ED-AD8112A065EA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7FF3-9E63-4EE6-A239-99883B700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77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90FC-5933-4DEF-B0ED-AD8112A065EA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7FF3-9E63-4EE6-A239-99883B700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85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pic>
        <p:nvPicPr>
          <p:cNvPr id="6" name="Se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56801"/>
      </p:ext>
    </p:extLst>
  </p:cSld>
  <p:clrMapOvr>
    <a:masterClrMapping/>
  </p:clrMapOvr>
  <p:transition spd="slow" advTm="46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"/>
            <a:ext cx="12191999" cy="6876288"/>
          </a:xfrm>
        </p:spPr>
      </p:pic>
      <p:pic>
        <p:nvPicPr>
          <p:cNvPr id="3" name="Se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2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4"/>
    </mc:Choice>
    <mc:Fallback>
      <p:transition spd="slow" advTm="4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8472" y="255397"/>
            <a:ext cx="10515600" cy="1325563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9"/>
            <a:ext cx="12192000" cy="6858729"/>
          </a:xfrm>
        </p:spPr>
      </p:pic>
      <p:pic>
        <p:nvPicPr>
          <p:cNvPr id="3" name="Se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5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2"/>
    </mc:Choice>
    <mc:Fallback>
      <p:transition spd="slow" advTm="4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62"/>
            <a:ext cx="12192000" cy="6885431"/>
          </a:xfrm>
        </p:spPr>
      </p:pic>
      <p:pic>
        <p:nvPicPr>
          <p:cNvPr id="3" name="Se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0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1"/>
    </mc:Choice>
    <mc:Fallback>
      <p:transition spd="slow" advTm="3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Geniş ekran</PresentationFormat>
  <Paragraphs>0</Paragraphs>
  <Slides>4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</dc:creator>
  <cp:lastModifiedBy>MEHMET</cp:lastModifiedBy>
  <cp:revision>3</cp:revision>
  <dcterms:created xsi:type="dcterms:W3CDTF">2024-09-29T03:30:49Z</dcterms:created>
  <dcterms:modified xsi:type="dcterms:W3CDTF">2024-09-29T03:45:10Z</dcterms:modified>
</cp:coreProperties>
</file>